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9" r:id="rId3"/>
    <p:sldId id="261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3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D682215-28C5-E24C-A044-388633794842}" type="datetimeFigureOut">
              <a:rPr lang="en-US" smtClean="0"/>
              <a:t>10/02/2014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D744F00-3EEB-B945-8957-2BF503E17B6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0 at 11.01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9" y="195360"/>
            <a:ext cx="7912725" cy="64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3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2-10 at 11.01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9" y="179081"/>
            <a:ext cx="8349693" cy="630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5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0 at 8.36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163" y="211642"/>
            <a:ext cx="5096056" cy="636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9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2-10 at 8.34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634" y="0"/>
            <a:ext cx="5047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90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2-10 at 8.36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31" y="191021"/>
            <a:ext cx="5193743" cy="640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032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5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6</cp:revision>
  <dcterms:created xsi:type="dcterms:W3CDTF">2014-02-09T22:35:12Z</dcterms:created>
  <dcterms:modified xsi:type="dcterms:W3CDTF">2014-02-10T01:03:55Z</dcterms:modified>
</cp:coreProperties>
</file>